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5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06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10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2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05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4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6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1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43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46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861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4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F07F2-90D3-4F6B-895F-5AAD1392CC73}" type="datetimeFigureOut">
              <a:rPr lang="en-US" smtClean="0"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992B7-CBB5-4974-A63D-DED788CFB6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5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gift tags printable">
            <a:extLst>
              <a:ext uri="{FF2B5EF4-FFF2-40B4-BE49-F238E27FC236}">
                <a16:creationId xmlns:a16="http://schemas.microsoft.com/office/drawing/2014/main" id="{23F8414D-5E60-47DC-A91C-CAAEAF6777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504" y="173037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gift tags printable">
            <a:extLst>
              <a:ext uri="{FF2B5EF4-FFF2-40B4-BE49-F238E27FC236}">
                <a16:creationId xmlns:a16="http://schemas.microsoft.com/office/drawing/2014/main" id="{8706154C-F377-40A6-9DCB-07F1806D549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025" y="3571876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32FC0F-9BAC-4096-8E1D-73ED6309EE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16200000">
            <a:off x="4223663" y="818951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69A57F-147B-4279-9B9C-DFDBA299E9B9}"/>
              </a:ext>
            </a:extLst>
          </p:cNvPr>
          <p:cNvSpPr/>
          <p:nvPr/>
        </p:nvSpPr>
        <p:spPr>
          <a:xfrm rot="16200000">
            <a:off x="6189552" y="1181928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dirty="0">
                <a:ln/>
                <a:solidFill>
                  <a:schemeClr val="accent3"/>
                </a:solidFill>
              </a:rPr>
              <a:t>Laurie</a:t>
            </a:r>
            <a:endParaRPr lang="en-US" sz="3600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F8409E-EC96-4AAE-A15B-B66F3335627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5400000">
            <a:off x="3033354" y="4262479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12B446-65F2-429D-B0E1-016AFEA7A20D}"/>
              </a:ext>
            </a:extLst>
          </p:cNvPr>
          <p:cNvSpPr/>
          <p:nvPr/>
        </p:nvSpPr>
        <p:spPr>
          <a:xfrm rot="5400000">
            <a:off x="639048" y="4531675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Nicole</a:t>
            </a:r>
          </a:p>
        </p:txBody>
      </p:sp>
    </p:spTree>
    <p:extLst>
      <p:ext uri="{BB962C8B-B14F-4D97-AF65-F5344CB8AC3E}">
        <p14:creationId xmlns:p14="http://schemas.microsoft.com/office/powerpoint/2010/main" val="807088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gift tags printable">
            <a:extLst>
              <a:ext uri="{FF2B5EF4-FFF2-40B4-BE49-F238E27FC236}">
                <a16:creationId xmlns:a16="http://schemas.microsoft.com/office/drawing/2014/main" id="{23F8414D-5E60-47DC-A91C-CAAEAF6777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504" y="173037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gift tags printable">
            <a:extLst>
              <a:ext uri="{FF2B5EF4-FFF2-40B4-BE49-F238E27FC236}">
                <a16:creationId xmlns:a16="http://schemas.microsoft.com/office/drawing/2014/main" id="{8706154C-F377-40A6-9DCB-07F1806D549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025" y="3571876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32FC0F-9BAC-4096-8E1D-73ED6309EE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16200000">
            <a:off x="4223663" y="818951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69A57F-147B-4279-9B9C-DFDBA299E9B9}"/>
              </a:ext>
            </a:extLst>
          </p:cNvPr>
          <p:cNvSpPr/>
          <p:nvPr/>
        </p:nvSpPr>
        <p:spPr>
          <a:xfrm rot="16200000">
            <a:off x="6189552" y="1181928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dirty="0">
                <a:ln/>
                <a:solidFill>
                  <a:schemeClr val="accent3"/>
                </a:solidFill>
              </a:rPr>
              <a:t>Andrea</a:t>
            </a:r>
            <a:endParaRPr lang="en-US" sz="3600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F8409E-EC96-4AAE-A15B-B66F3335627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5400000">
            <a:off x="3033354" y="4262479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12B446-65F2-429D-B0E1-016AFEA7A20D}"/>
              </a:ext>
            </a:extLst>
          </p:cNvPr>
          <p:cNvSpPr/>
          <p:nvPr/>
        </p:nvSpPr>
        <p:spPr>
          <a:xfrm rot="5400000">
            <a:off x="639048" y="4531675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Nicole</a:t>
            </a:r>
          </a:p>
        </p:txBody>
      </p:sp>
    </p:spTree>
    <p:extLst>
      <p:ext uri="{BB962C8B-B14F-4D97-AF65-F5344CB8AC3E}">
        <p14:creationId xmlns:p14="http://schemas.microsoft.com/office/powerpoint/2010/main" val="1031720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gift tags printable">
            <a:extLst>
              <a:ext uri="{FF2B5EF4-FFF2-40B4-BE49-F238E27FC236}">
                <a16:creationId xmlns:a16="http://schemas.microsoft.com/office/drawing/2014/main" id="{23F8414D-5E60-47DC-A91C-CAAEAF6777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504" y="173037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gift tags printable">
            <a:extLst>
              <a:ext uri="{FF2B5EF4-FFF2-40B4-BE49-F238E27FC236}">
                <a16:creationId xmlns:a16="http://schemas.microsoft.com/office/drawing/2014/main" id="{8706154C-F377-40A6-9DCB-07F1806D549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025" y="3571876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32FC0F-9BAC-4096-8E1D-73ED6309EE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16200000">
            <a:off x="4223663" y="818951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69A57F-147B-4279-9B9C-DFDBA299E9B9}"/>
              </a:ext>
            </a:extLst>
          </p:cNvPr>
          <p:cNvSpPr/>
          <p:nvPr/>
        </p:nvSpPr>
        <p:spPr>
          <a:xfrm rot="16200000">
            <a:off x="6189552" y="1181928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dirty="0">
                <a:ln/>
                <a:solidFill>
                  <a:schemeClr val="accent3"/>
                </a:solidFill>
              </a:rPr>
              <a:t>Debbie</a:t>
            </a:r>
            <a:endParaRPr lang="en-US" sz="3600" cap="none" spc="0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F8409E-EC96-4AAE-A15B-B66F3335627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5400000">
            <a:off x="3033354" y="4262479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12B446-65F2-429D-B0E1-016AFEA7A20D}"/>
              </a:ext>
            </a:extLst>
          </p:cNvPr>
          <p:cNvSpPr/>
          <p:nvPr/>
        </p:nvSpPr>
        <p:spPr>
          <a:xfrm rot="5400000">
            <a:off x="639048" y="4531675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Phyllis</a:t>
            </a:r>
          </a:p>
        </p:txBody>
      </p:sp>
    </p:spTree>
    <p:extLst>
      <p:ext uri="{BB962C8B-B14F-4D97-AF65-F5344CB8AC3E}">
        <p14:creationId xmlns:p14="http://schemas.microsoft.com/office/powerpoint/2010/main" val="1482856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gift tags printable">
            <a:extLst>
              <a:ext uri="{FF2B5EF4-FFF2-40B4-BE49-F238E27FC236}">
                <a16:creationId xmlns:a16="http://schemas.microsoft.com/office/drawing/2014/main" id="{23F8414D-5E60-47DC-A91C-CAAEAF67770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504" y="173037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mage result for gift tags printable">
            <a:extLst>
              <a:ext uri="{FF2B5EF4-FFF2-40B4-BE49-F238E27FC236}">
                <a16:creationId xmlns:a16="http://schemas.microsoft.com/office/drawing/2014/main" id="{8706154C-F377-40A6-9DCB-07F1806D549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00025" y="3571876"/>
            <a:ext cx="5933758" cy="325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32FC0F-9BAC-4096-8E1D-73ED6309EE5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16200000">
            <a:off x="4223663" y="818951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169A57F-147B-4279-9B9C-DFDBA299E9B9}"/>
              </a:ext>
            </a:extLst>
          </p:cNvPr>
          <p:cNvSpPr/>
          <p:nvPr/>
        </p:nvSpPr>
        <p:spPr>
          <a:xfrm rot="16200000">
            <a:off x="6189552" y="1181928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Jennifer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F8409E-EC96-4AAE-A15B-B66F3335627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61" t="29439" r="25750" b="30437"/>
          <a:stretch/>
        </p:blipFill>
        <p:spPr bwMode="auto">
          <a:xfrm rot="5400000">
            <a:off x="3033354" y="4262479"/>
            <a:ext cx="1758869" cy="177657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F12B446-65F2-429D-B0E1-016AFEA7A20D}"/>
              </a:ext>
            </a:extLst>
          </p:cNvPr>
          <p:cNvSpPr/>
          <p:nvPr/>
        </p:nvSpPr>
        <p:spPr>
          <a:xfrm rot="5400000">
            <a:off x="639048" y="4531675"/>
            <a:ext cx="1946431" cy="12381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Welcome</a:t>
            </a:r>
          </a:p>
          <a:p>
            <a:pPr algn="ctr"/>
            <a:r>
              <a:rPr lang="en-US" sz="3600" cap="none" spc="0" dirty="0">
                <a:ln/>
                <a:solidFill>
                  <a:schemeClr val="accent3"/>
                </a:solidFill>
                <a:effectLst/>
              </a:rPr>
              <a:t>Carrie</a:t>
            </a:r>
          </a:p>
        </p:txBody>
      </p:sp>
    </p:spTree>
    <p:extLst>
      <p:ext uri="{BB962C8B-B14F-4D97-AF65-F5344CB8AC3E}">
        <p14:creationId xmlns:p14="http://schemas.microsoft.com/office/powerpoint/2010/main" val="2098852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16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Sprinkle</dc:creator>
  <cp:lastModifiedBy>Tina Sprinkle</cp:lastModifiedBy>
  <cp:revision>2</cp:revision>
  <cp:lastPrinted>2017-11-09T13:53:38Z</cp:lastPrinted>
  <dcterms:created xsi:type="dcterms:W3CDTF">2017-11-09T13:47:11Z</dcterms:created>
  <dcterms:modified xsi:type="dcterms:W3CDTF">2017-11-09T14:05:20Z</dcterms:modified>
</cp:coreProperties>
</file>