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96" y="-1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DCAD9-1C1E-4AE7-AFCA-E9E7A3570205}" type="datetimeFigureOut">
              <a:rPr lang="en-US" smtClean="0"/>
              <a:t>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B03D3-CB97-409C-82CD-6AFCE16A3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813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DCAD9-1C1E-4AE7-AFCA-E9E7A3570205}" type="datetimeFigureOut">
              <a:rPr lang="en-US" smtClean="0"/>
              <a:t>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B03D3-CB97-409C-82CD-6AFCE16A3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5740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DCAD9-1C1E-4AE7-AFCA-E9E7A3570205}" type="datetimeFigureOut">
              <a:rPr lang="en-US" smtClean="0"/>
              <a:t>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B03D3-CB97-409C-82CD-6AFCE16A3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611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DCAD9-1C1E-4AE7-AFCA-E9E7A3570205}" type="datetimeFigureOut">
              <a:rPr lang="en-US" smtClean="0"/>
              <a:t>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B03D3-CB97-409C-82CD-6AFCE16A3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555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DCAD9-1C1E-4AE7-AFCA-E9E7A3570205}" type="datetimeFigureOut">
              <a:rPr lang="en-US" smtClean="0"/>
              <a:t>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B03D3-CB97-409C-82CD-6AFCE16A3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012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DCAD9-1C1E-4AE7-AFCA-E9E7A3570205}" type="datetimeFigureOut">
              <a:rPr lang="en-US" smtClean="0"/>
              <a:t>1/17/2014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B03D3-CB97-409C-82CD-6AFCE16A3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67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DCAD9-1C1E-4AE7-AFCA-E9E7A3570205}" type="datetimeFigureOut">
              <a:rPr lang="en-US" smtClean="0"/>
              <a:t>1/17/2014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B03D3-CB97-409C-82CD-6AFCE16A3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263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DCAD9-1C1E-4AE7-AFCA-E9E7A3570205}" type="datetimeFigureOut">
              <a:rPr lang="en-US" smtClean="0"/>
              <a:t>1/17/2014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B03D3-CB97-409C-82CD-6AFCE16A3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859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DCAD9-1C1E-4AE7-AFCA-E9E7A3570205}" type="datetimeFigureOut">
              <a:rPr lang="en-US" smtClean="0"/>
              <a:t>1/17/2014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B03D3-CB97-409C-82CD-6AFCE16A3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906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DCAD9-1C1E-4AE7-AFCA-E9E7A3570205}" type="datetimeFigureOut">
              <a:rPr lang="en-US" smtClean="0"/>
              <a:t>1/17/2014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B03D3-CB97-409C-82CD-6AFCE16A3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269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DCAD9-1C1E-4AE7-AFCA-E9E7A3570205}" type="datetimeFigureOut">
              <a:rPr lang="en-US" smtClean="0"/>
              <a:t>1/17/2014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1B03D3-CB97-409C-82CD-6AFCE16A3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225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DCAD9-1C1E-4AE7-AFCA-E9E7A3570205}" type="datetimeFigureOut">
              <a:rPr lang="en-US" smtClean="0"/>
              <a:t>1/17/2014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1B03D3-CB97-409C-82CD-6AFCE16A38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457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Tina\Desktop\21 DAY ASSESSMENTS\21 DAY AFTER PICS AND ASSESSMENTS\21 Day After pics\TINA BEFORE AND AFTER 21 DAYS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00" t="9091" r="6402" b="15385"/>
          <a:stretch/>
        </p:blipFill>
        <p:spPr bwMode="auto">
          <a:xfrm>
            <a:off x="0" y="283688"/>
            <a:ext cx="8617527" cy="5237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42" t="6821" r="-615" b="9503"/>
          <a:stretch/>
        </p:blipFill>
        <p:spPr>
          <a:xfrm>
            <a:off x="-1371600" y="4419600"/>
            <a:ext cx="1274617" cy="127461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5" name="Rectangle 4"/>
          <p:cNvSpPr/>
          <p:nvPr/>
        </p:nvSpPr>
        <p:spPr>
          <a:xfrm>
            <a:off x="249381" y="5486399"/>
            <a:ext cx="8763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Results in just 21 days!</a:t>
            </a:r>
            <a:endParaRPr lang="en-US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" name="Picture 2" descr="C:\Users\Tina\Desktop\photos\IMG_0706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346" t="7750" r="21885" b="5623"/>
          <a:stretch/>
        </p:blipFill>
        <p:spPr bwMode="auto">
          <a:xfrm>
            <a:off x="1676399" y="881080"/>
            <a:ext cx="1345927" cy="399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Tina\Desktop\photos\IMG_0710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000" t="6138" r="19841" b="1666"/>
          <a:stretch/>
        </p:blipFill>
        <p:spPr bwMode="auto">
          <a:xfrm>
            <a:off x="8382000" y="304800"/>
            <a:ext cx="2293257" cy="6322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7030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14393</TotalTime>
  <Words>6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Tina</dc:creator>
  <cp:lastModifiedBy>Tina</cp:lastModifiedBy>
  <cp:revision>7</cp:revision>
  <dcterms:created xsi:type="dcterms:W3CDTF">2013-08-15T12:53:34Z</dcterms:created>
  <dcterms:modified xsi:type="dcterms:W3CDTF">2014-01-17T23:02:57Z</dcterms:modified>
</cp:coreProperties>
</file>